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25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4838-B070-DC29-F746-34D8308D96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CD45CF-4E7C-CB0B-CD81-F97AB3E39F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11B3B-234A-8A55-9647-C03227956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0A0CD-86ED-DB16-A22A-115355BF5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85127-B311-BD08-C615-5719A4244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336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F90AC-A1F2-3E1E-8B5E-CE697B352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0BB453-59A8-6120-52BE-CFBEFB278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25768-9103-2555-D7A0-1BA4B6AAE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1E1B8-C77E-B169-FCE8-76A7B1B5E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3F440-41D9-F745-4FBA-60689B47F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022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2E278B-A983-DCBC-CBB6-AC23D74E7D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9E4D0A-BBCF-2421-6C5A-5E0C517020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17144-8C7C-ECFC-3CD7-807D4C2D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A1F36-0ACF-6D3B-633A-FF4B72971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D9A47-BC04-B7E1-8643-D785A7516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67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DF2B9-126D-86FE-87EA-75730F790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C69B9-162A-BA4E-4275-118322D71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C42F48-D9B9-5B8D-B224-E13B4143D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2DA66-65B7-1522-5954-85F805FC4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C20CC-FF4A-6681-7DE3-B037BA0EC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885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DE4B5-C396-1BAE-988E-3AACB07EE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DCD64-D22A-3BC3-4C10-728D64177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7D58A-93FB-2F19-C246-F56123990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A5D15-3E2A-5563-5A1E-9E224188F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E8E6E-59BF-9B10-8ED2-DD8C4DFE7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891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E25A3-DFB2-C3DB-F407-216208F9B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636CC-BA5C-AD1E-C44C-3BCD8D2CEE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3D483A-5774-B502-2734-C7B17F76DF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3C2E60-34E6-AA68-56A0-D8CCE42F7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B3AB30-377C-B092-81DB-1082EAE3A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E1AB1-8D11-396C-A755-15C46EBC6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699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2DE58-E3BE-3E47-9BCE-967CDC454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B3E6D-0868-A26C-0707-CAE75110C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71CC7-DA52-C249-4251-A81B57606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C8DDAA-8D37-CA31-70B1-A142932310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5BBBD2-ED4A-F4E5-DC34-E04402B1CB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A12A9C-6CC0-BD46-B8E5-0D2C7879F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3B6E4B-527C-1E4F-7D60-25E20E6B2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F20347-E05B-6419-5845-3862E2DC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425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6CE49-51E1-6D8D-7B1A-E71DBEF26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7F6165-BE01-9605-AA45-C8306FEA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8F6B10-D536-406A-9A6F-C41ABA34A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189719-24A7-0987-D79F-FB3AAED49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798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FC2D6E-A974-DBDA-3377-F898A6787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14C860-E192-D9E0-39C9-1559F6530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B8A934-AB77-62B1-B982-953C0AD21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24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927AE-A4F5-D04D-0A3F-A7ADBA9B9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06B31-E20F-FCA5-4DC2-E9CAA4755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A5EBEA-D77B-0D54-27F0-3050A6A0CC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196FF6-E492-74A4-8B84-2A507EFF7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30062-8729-A04B-0564-181F5FFBE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231BF-F05E-DD80-6F8E-583A0F5D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75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5A471-F884-63B9-28D6-1C51E319A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422B29-7C43-2C27-A900-3E700E6785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F7D846-166E-B9A8-DFFC-A7D12D9BA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AE320-02CA-955E-65A9-460CBF295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1DF545-EBD7-16D5-0F32-9AC9A0C27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7DF23A-DB9A-CF1D-CAB3-E558FE32B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32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ABA5DC-B4A8-5AEA-A472-02D30D2AB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9C52CB-FE0E-CB64-630E-E47976BFB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10A24-FA27-9C99-8FD7-EA4C18CED6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74836F-DA82-44A5-BF52-FFC41BBA33BF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0D98D-1288-CE44-A1B2-EAD0548342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38088-C9F3-3CB3-825D-0AA03C0693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447EBD-053C-4615-99BC-54C1E8FC7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90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CAF934-29BA-39DE-7D41-BAD5B55450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58B870-5044-CEFC-65EA-196F6FCA75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831" y="-82332"/>
            <a:ext cx="12289661" cy="702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261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C032F-266F-9334-131F-5EF4FBE3B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28E6AE-64B3-10F8-4A77-BFAFFDBCDE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831" y="-82332"/>
            <a:ext cx="12289661" cy="702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98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91E8B-0837-8DD0-364B-D9BEDA4B8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3CF082-81CF-F9AD-9FE1-6C41D9996F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831" y="-82332"/>
            <a:ext cx="12289661" cy="702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081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782BEA-BD12-D4BF-4719-588D465D6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284" y="-69448"/>
            <a:ext cx="12244568" cy="69968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6DFBF8-C43F-5445-C1F9-5564B538D7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819" y="349584"/>
            <a:ext cx="4800601" cy="2743200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9916E895-2A2D-0C05-49F6-5ED23A522440}"/>
              </a:ext>
            </a:extLst>
          </p:cNvPr>
          <p:cNvCxnSpPr/>
          <p:nvPr/>
        </p:nvCxnSpPr>
        <p:spPr>
          <a:xfrm rot="10800000" flipV="1">
            <a:off x="5600700" y="937260"/>
            <a:ext cx="1379220" cy="1158240"/>
          </a:xfrm>
          <a:prstGeom prst="bentConnector3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3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D8ABC9F-ADCE-BF14-738D-5D36519FD451}"/>
              </a:ext>
            </a:extLst>
          </p:cNvPr>
          <p:cNvSpPr/>
          <p:nvPr/>
        </p:nvSpPr>
        <p:spPr>
          <a:xfrm>
            <a:off x="706056" y="601884"/>
            <a:ext cx="4884516" cy="5683169"/>
          </a:xfrm>
          <a:prstGeom prst="roundRect">
            <a:avLst/>
          </a:prstGeom>
          <a:noFill/>
          <a:ln>
            <a:solidFill>
              <a:schemeClr val="bg1">
                <a:lumMod val="95000"/>
              </a:schemeClr>
            </a:solidFill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E065A3-BD9E-E668-5E29-424771984594}"/>
              </a:ext>
            </a:extLst>
          </p:cNvPr>
          <p:cNvSpPr txBox="1"/>
          <p:nvPr/>
        </p:nvSpPr>
        <p:spPr>
          <a:xfrm>
            <a:off x="1297680" y="937259"/>
            <a:ext cx="43501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Switching Power Supply (SL-300W-12V)</a:t>
            </a:r>
          </a:p>
        </p:txBody>
      </p:sp>
    </p:spTree>
    <p:extLst>
      <p:ext uri="{BB962C8B-B14F-4D97-AF65-F5344CB8AC3E}">
        <p14:creationId xmlns:p14="http://schemas.microsoft.com/office/powerpoint/2010/main" val="805957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4B45B2-0B05-9A5C-6D93-07199944A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5A9B37-7622-BB1D-88A7-E11ADF59EB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841" y="-185195"/>
            <a:ext cx="12649682" cy="72283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2873F1-BC1B-ACE3-18C7-D9D3386A1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439" y="167695"/>
            <a:ext cx="4800601" cy="2743200"/>
          </a:xfrm>
          <a:prstGeom prst="rect">
            <a:avLst/>
          </a:prstGeom>
        </p:spPr>
      </p:pic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0AE41ABF-41D2-5408-ADD6-3383AB47D893}"/>
              </a:ext>
            </a:extLst>
          </p:cNvPr>
          <p:cNvCxnSpPr/>
          <p:nvPr/>
        </p:nvCxnSpPr>
        <p:spPr>
          <a:xfrm rot="10800000" flipV="1">
            <a:off x="5600700" y="937260"/>
            <a:ext cx="1379220" cy="1158240"/>
          </a:xfrm>
          <a:prstGeom prst="bentConnector3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3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D090D77-FFCE-578D-19F2-711375F91C0C}"/>
              </a:ext>
            </a:extLst>
          </p:cNvPr>
          <p:cNvSpPr/>
          <p:nvPr/>
        </p:nvSpPr>
        <p:spPr>
          <a:xfrm>
            <a:off x="706056" y="601884"/>
            <a:ext cx="4884516" cy="5683169"/>
          </a:xfrm>
          <a:prstGeom prst="roundRect">
            <a:avLst/>
          </a:prstGeom>
          <a:noFill/>
          <a:ln>
            <a:solidFill>
              <a:schemeClr val="bg1">
                <a:lumMod val="95000"/>
              </a:schemeClr>
            </a:solidFill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B30FE5-C772-C293-A0EF-61C5D6CFBEC0}"/>
              </a:ext>
            </a:extLst>
          </p:cNvPr>
          <p:cNvSpPr txBox="1"/>
          <p:nvPr/>
        </p:nvSpPr>
        <p:spPr>
          <a:xfrm>
            <a:off x="2270929" y="937259"/>
            <a:ext cx="3164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LC / EMI</a:t>
            </a:r>
          </a:p>
        </p:txBody>
      </p:sp>
    </p:spTree>
    <p:extLst>
      <p:ext uri="{BB962C8B-B14F-4D97-AF65-F5344CB8AC3E}">
        <p14:creationId xmlns:p14="http://schemas.microsoft.com/office/powerpoint/2010/main" val="339992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B3C279-34B5-5BF0-48ED-A10975B2BA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6EB77A-2645-F442-1661-D1EEE4684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8585" y="-173620"/>
            <a:ext cx="12609170" cy="72052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EE266A-37C9-D2B0-D957-1B884ADDE3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048" y="306825"/>
            <a:ext cx="4800599" cy="2743200"/>
          </a:xfrm>
          <a:prstGeom prst="rect">
            <a:avLst/>
          </a:prstGeom>
        </p:spPr>
      </p:pic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32D1F3A1-8421-167C-A6D4-D9B9C9858F5E}"/>
              </a:ext>
            </a:extLst>
          </p:cNvPr>
          <p:cNvCxnSpPr/>
          <p:nvPr/>
        </p:nvCxnSpPr>
        <p:spPr>
          <a:xfrm rot="10800000" flipV="1">
            <a:off x="5600700" y="937260"/>
            <a:ext cx="1379220" cy="1158240"/>
          </a:xfrm>
          <a:prstGeom prst="bentConnector3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3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4536E3E-AC74-A3D1-4F60-57BD8B35DD06}"/>
              </a:ext>
            </a:extLst>
          </p:cNvPr>
          <p:cNvSpPr/>
          <p:nvPr/>
        </p:nvSpPr>
        <p:spPr>
          <a:xfrm>
            <a:off x="706056" y="601884"/>
            <a:ext cx="4884516" cy="5683169"/>
          </a:xfrm>
          <a:prstGeom prst="roundRect">
            <a:avLst/>
          </a:prstGeom>
          <a:noFill/>
          <a:ln>
            <a:solidFill>
              <a:schemeClr val="bg1">
                <a:lumMod val="95000"/>
              </a:schemeClr>
            </a:solidFill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E99318-7392-B164-BA5F-58585F20ACFB}"/>
              </a:ext>
            </a:extLst>
          </p:cNvPr>
          <p:cNvSpPr txBox="1"/>
          <p:nvPr/>
        </p:nvSpPr>
        <p:spPr>
          <a:xfrm>
            <a:off x="1707756" y="895171"/>
            <a:ext cx="3882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MOSFET Power Driver Module</a:t>
            </a:r>
          </a:p>
        </p:txBody>
      </p:sp>
    </p:spTree>
    <p:extLst>
      <p:ext uri="{BB962C8B-B14F-4D97-AF65-F5344CB8AC3E}">
        <p14:creationId xmlns:p14="http://schemas.microsoft.com/office/powerpoint/2010/main" val="1964831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735E0-A700-87B6-7F0A-31EE507EB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DE37BA-C829-DC0A-BC43-B00B0AD8A0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564" y="-127322"/>
            <a:ext cx="12447128" cy="71126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6F905A-20A4-9929-129A-D441FD780B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718" y="335665"/>
            <a:ext cx="4800600" cy="2743200"/>
          </a:xfrm>
          <a:prstGeom prst="rect">
            <a:avLst/>
          </a:prstGeom>
        </p:spPr>
      </p:pic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1D9F4E54-8310-3668-1D73-B10FDDCBC2DA}"/>
              </a:ext>
            </a:extLst>
          </p:cNvPr>
          <p:cNvCxnSpPr/>
          <p:nvPr/>
        </p:nvCxnSpPr>
        <p:spPr>
          <a:xfrm rot="10800000" flipV="1">
            <a:off x="5600700" y="937260"/>
            <a:ext cx="1379220" cy="1158240"/>
          </a:xfrm>
          <a:prstGeom prst="bentConnector3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3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5CC9ADF-E95B-4EE5-7970-F9317B61D025}"/>
              </a:ext>
            </a:extLst>
          </p:cNvPr>
          <p:cNvSpPr/>
          <p:nvPr/>
        </p:nvSpPr>
        <p:spPr>
          <a:xfrm>
            <a:off x="706056" y="601884"/>
            <a:ext cx="4884516" cy="5683169"/>
          </a:xfrm>
          <a:prstGeom prst="roundRect">
            <a:avLst/>
          </a:prstGeom>
          <a:noFill/>
          <a:ln>
            <a:solidFill>
              <a:schemeClr val="bg1">
                <a:lumMod val="95000"/>
              </a:schemeClr>
            </a:solidFill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A7F5C6-0954-BE22-F025-839C4DCF419D}"/>
              </a:ext>
            </a:extLst>
          </p:cNvPr>
          <p:cNvSpPr txBox="1"/>
          <p:nvPr/>
        </p:nvSpPr>
        <p:spPr>
          <a:xfrm>
            <a:off x="1067645" y="1114869"/>
            <a:ext cx="4533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STM32 F411 Black Pill</a:t>
            </a:r>
          </a:p>
        </p:txBody>
      </p:sp>
    </p:spTree>
    <p:extLst>
      <p:ext uri="{BB962C8B-B14F-4D97-AF65-F5344CB8AC3E}">
        <p14:creationId xmlns:p14="http://schemas.microsoft.com/office/powerpoint/2010/main" val="2263580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64F0F-0724-7AC9-CECF-D02A0F92F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B3891B-625A-1EA2-CD05-53B9A7DB16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9129" y="-146525"/>
            <a:ext cx="13110258" cy="7151050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68762F-8848-422A-2F6E-3FEB11121B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276" y="399488"/>
            <a:ext cx="4498694" cy="2453832"/>
          </a:xfrm>
          <a:prstGeom prst="rect">
            <a:avLst/>
          </a:prstGeom>
        </p:spPr>
      </p:pic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9648DB64-6233-2A09-FB16-628FC6949AFC}"/>
              </a:ext>
            </a:extLst>
          </p:cNvPr>
          <p:cNvCxnSpPr/>
          <p:nvPr/>
        </p:nvCxnSpPr>
        <p:spPr>
          <a:xfrm rot="10800000" flipV="1">
            <a:off x="5600700" y="937260"/>
            <a:ext cx="1379220" cy="1158240"/>
          </a:xfrm>
          <a:prstGeom prst="bentConnector3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3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8B587AF-4E1B-4894-AE37-7B3ED9590823}"/>
              </a:ext>
            </a:extLst>
          </p:cNvPr>
          <p:cNvSpPr/>
          <p:nvPr/>
        </p:nvSpPr>
        <p:spPr>
          <a:xfrm>
            <a:off x="706056" y="601884"/>
            <a:ext cx="4884516" cy="5683169"/>
          </a:xfrm>
          <a:prstGeom prst="roundRect">
            <a:avLst/>
          </a:prstGeom>
          <a:noFill/>
          <a:ln>
            <a:solidFill>
              <a:schemeClr val="bg1">
                <a:lumMod val="95000"/>
              </a:schemeClr>
            </a:solidFill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FB21C0-7D83-6F1D-19D8-A1230D33C4BB}"/>
              </a:ext>
            </a:extLst>
          </p:cNvPr>
          <p:cNvSpPr txBox="1"/>
          <p:nvPr/>
        </p:nvSpPr>
        <p:spPr>
          <a:xfrm>
            <a:off x="1250524" y="937259"/>
            <a:ext cx="43501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DC-DC Buck Converter Module (MH)</a:t>
            </a:r>
          </a:p>
        </p:txBody>
      </p:sp>
    </p:spTree>
    <p:extLst>
      <p:ext uri="{BB962C8B-B14F-4D97-AF65-F5344CB8AC3E}">
        <p14:creationId xmlns:p14="http://schemas.microsoft.com/office/powerpoint/2010/main" val="4149540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24</Words>
  <Application>Microsoft Office PowerPoint</Application>
  <PresentationFormat>Widescreen</PresentationFormat>
  <Paragraphs>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CHANNARONG SUKEM</dc:creator>
  <cp:lastModifiedBy>CHANNARONG SUKEM</cp:lastModifiedBy>
  <cp:revision>1</cp:revision>
  <dcterms:created xsi:type="dcterms:W3CDTF">2026-02-13T04:53:47Z</dcterms:created>
  <dcterms:modified xsi:type="dcterms:W3CDTF">2026-02-13T05:20:17Z</dcterms:modified>
</cp:coreProperties>
</file>

<file path=docProps/thumbnail.jpeg>
</file>